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0" r:id="rId4"/>
    <p:sldId id="276" r:id="rId5"/>
    <p:sldId id="277" r:id="rId6"/>
    <p:sldId id="264" r:id="rId7"/>
    <p:sldId id="278" r:id="rId8"/>
    <p:sldId id="279" r:id="rId9"/>
    <p:sldId id="280" r:id="rId10"/>
    <p:sldId id="268" r:id="rId11"/>
    <p:sldId id="269" r:id="rId12"/>
    <p:sldId id="271" r:id="rId13"/>
    <p:sldId id="272" r:id="rId14"/>
    <p:sldId id="270" r:id="rId15"/>
    <p:sldId id="273" r:id="rId16"/>
    <p:sldId id="274" r:id="rId17"/>
    <p:sldId id="281" r:id="rId18"/>
    <p:sldId id="282" r:id="rId19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E46DC-B2D8-F382-6AB1-74316F28F1F7}" v="536" dt="2025-05-02T03:58:03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666"/>
  </p:normalViewPr>
  <p:slideViewPr>
    <p:cSldViewPr snapToGrid="0" snapToObjects="1">
      <p:cViewPr varScale="1">
        <p:scale>
          <a:sx n="45" d="100"/>
          <a:sy n="45" d="100"/>
        </p:scale>
        <p:origin x="53" y="821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DC4BC6B-B889-384F-93F8-CCA5EA016658}"/>
              </a:ext>
            </a:extLst>
          </p:cNvPr>
          <p:cNvSpPr txBox="1"/>
          <p:nvPr/>
        </p:nvSpPr>
        <p:spPr>
          <a:xfrm>
            <a:off x="359956" y="873937"/>
            <a:ext cx="4439127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/>
              <a:t>Plataforma de Alquiler de Vehículos</a:t>
            </a:r>
            <a:br>
              <a:rPr lang="es-ES" sz="2800" dirty="0"/>
            </a:br>
            <a:r>
              <a:rPr lang="es-ES" sz="2800" dirty="0"/>
              <a:t>Proyecto de Base de Datos con PostgreSQL</a:t>
            </a:r>
            <a:br>
              <a:rPr lang="es-ES" sz="2800" dirty="0"/>
            </a:br>
            <a:r>
              <a:rPr lang="es-ES" sz="2800" dirty="0"/>
              <a:t>Daniel Felipe Cerquera Idrobo</a:t>
            </a:r>
          </a:p>
          <a:p>
            <a:pPr algn="ctr"/>
            <a:r>
              <a:rPr lang="es-ES" sz="2800" dirty="0"/>
              <a:t>José Andrés Cardona Rojas</a:t>
            </a:r>
          </a:p>
          <a:p>
            <a:pPr algn="ctr"/>
            <a:endParaRPr lang="es-ES" sz="3600" dirty="0">
              <a:solidFill>
                <a:schemeClr val="bg1"/>
              </a:solidFill>
              <a:latin typeface="Berlin Sans FB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36A6A3-151F-2AA9-C4F2-6F65831499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9071" y="869260"/>
            <a:ext cx="723544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Optimización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aplicaron técnicas de optimización para mejorar el rendimiento: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Índices (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 INDEX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 acelerar búsquedas por tipo, oficina y fechas.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Subconsultas con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INNER JOIN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LEFT JOIN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RIGHT JOIN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CTEs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para claridad y eficiencia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57962F-B85C-2442-6090-4ED607CFB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401" y="2436652"/>
            <a:ext cx="9044781" cy="41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22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4990E2-9CB6-1C31-5BB0-6841128F22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2533" y="404393"/>
            <a:ext cx="7922362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Stored</a:t>
            </a: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CO" altLang="es-CO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Procedures</a:t>
            </a:r>
            <a:endParaRPr kumimoji="0" lang="es-CO" altLang="es-CO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crearon procedimientos almacenados para automatizar tareas clave: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crear_vehiculo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crear_cliente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crear_reserva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crear_contrato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Esto reduce errores, acelera procesos y permite integraciones con interfaces futuras.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B8B6FB-8E51-768A-CA03-0AB14C035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3" y="2220275"/>
            <a:ext cx="10550261" cy="450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117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0607390-88C9-6D47-D1E2-63081DFB1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" y="1272116"/>
            <a:ext cx="12192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55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9CEDCF-CF3A-A1C0-048E-68BF17142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3507" y="248960"/>
            <a:ext cx="5746573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Vistas Útiles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Vistas diseñadas para facilitar el acceso a datos importantes: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vista_vehiculos_disponibles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vista_clientes_alquileres_activos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vista_historial_alquileres_cliente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vista_vehiculos_mantenimiento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vista_detalle_contratos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6E3D10-4067-2384-C9AC-6547FF3B3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66" y="2341841"/>
            <a:ext cx="11604040" cy="343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94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27073BA-3D1C-3A37-3922-EAD2AF8B6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94" y="1281112"/>
            <a:ext cx="967740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4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897DA28-176D-EA8E-7105-345C21168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733" y="1263584"/>
            <a:ext cx="8144933" cy="391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445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0EB6D6E-6F2F-5296-9AAB-472C0DED1A87}"/>
              </a:ext>
            </a:extLst>
          </p:cNvPr>
          <p:cNvSpPr txBox="1"/>
          <p:nvPr/>
        </p:nvSpPr>
        <p:spPr>
          <a:xfrm>
            <a:off x="3048794" y="68510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800" b="1" dirty="0" err="1"/>
              <a:t>Triggers</a:t>
            </a:r>
            <a:r>
              <a:rPr lang="es-ES" sz="1800" b="1" dirty="0"/>
              <a:t> de Auditoría</a:t>
            </a:r>
          </a:p>
          <a:p>
            <a:r>
              <a:rPr lang="es-ES" sz="1800" dirty="0"/>
              <a:t>Automatización y seguimiento mediante </a:t>
            </a:r>
            <a:r>
              <a:rPr lang="es-ES" sz="1800" b="1" dirty="0" err="1"/>
              <a:t>triggers</a:t>
            </a:r>
            <a:r>
              <a:rPr lang="es-ES" sz="18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/>
              <a:t> Actualiza el estado del vehículo al alquilar o devolver.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/>
              <a:t> Registra auditoría de reservas.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800" dirty="0"/>
              <a:t> Evita inconsistencias en el estado de los vehículos.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050EE2-D2A0-817A-8111-A08265DEE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60" y="2162436"/>
            <a:ext cx="11057468" cy="437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34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979910-4550-3107-70E8-638BEA826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1221" y="350560"/>
            <a:ext cx="5351145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Seguridad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definieron </a:t>
            </a: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roles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 usuarios con permisos específicos: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cliente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Solo lectura sobre reservas y contratos.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agente_alquiler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Insertar/modificar reservas y contratos.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mecanico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Gestión de vehículos y mantenimientos.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admin_flota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 total sobre las tablas.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admin_sistema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s-CO" altLang="es-CO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Superusuario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737E1A-C1D9-7033-5AEA-E586BB2D5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43441"/>
            <a:ext cx="12192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984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B71DD59-ADF9-91EB-8F2F-02215DC5C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390" y="0"/>
            <a:ext cx="8220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2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BEB4042-9404-C911-0254-43F3D213025E}"/>
              </a:ext>
            </a:extLst>
          </p:cNvPr>
          <p:cNvSpPr txBox="1"/>
          <p:nvPr/>
        </p:nvSpPr>
        <p:spPr>
          <a:xfrm>
            <a:off x="1525270" y="1195031"/>
            <a:ext cx="9143048" cy="381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/>
              <a:t>Contexto</a:t>
            </a:r>
          </a:p>
          <a:p>
            <a:r>
              <a:rPr lang="es-ES" sz="2800" dirty="0"/>
              <a:t>La empresa necesita digitalizar su proceso de alquiler de vehículos, incluyendo la gestión 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Flota de vehículos (marca, modelo, tipo, estado, ubicación).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Clientes y oficinas.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Reservas y contratos de alquiler.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Tarifas por temporada.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2800" dirty="0"/>
              <a:t>Mantenimientos y seguros.</a:t>
            </a:r>
          </a:p>
          <a:p>
            <a:pPr algn="ctr"/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9212938-2E65-FD16-521D-61CB5D1EA60F}"/>
              </a:ext>
            </a:extLst>
          </p:cNvPr>
          <p:cNvSpPr txBox="1"/>
          <p:nvPr/>
        </p:nvSpPr>
        <p:spPr>
          <a:xfrm>
            <a:off x="318732" y="520262"/>
            <a:ext cx="11556124" cy="4410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Modelo relacional diseñado con </a:t>
            </a:r>
            <a:r>
              <a:rPr lang="es-ES" b="1" dirty="0" err="1"/>
              <a:t>DrawSQL</a:t>
            </a:r>
            <a:r>
              <a:rPr lang="es-ES" dirty="0"/>
              <a:t>, contiene 16 tablas relacionadas.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B8A7733-9E11-F954-8DA7-D505DE727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7077"/>
            <a:ext cx="12193588" cy="511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97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A222092A-E6AE-6AE5-A991-A5F0BC5572B8}"/>
              </a:ext>
            </a:extLst>
          </p:cNvPr>
          <p:cNvSpPr txBox="1"/>
          <p:nvPr/>
        </p:nvSpPr>
        <p:spPr>
          <a:xfrm>
            <a:off x="795867" y="372533"/>
            <a:ext cx="7958666" cy="1138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hizo la creación de las 16 tablas y luego se hicieron las inserciones utilizando el comando mas común que es 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into</a:t>
            </a:r>
            <a:endParaRPr lang="es-ES" dirty="0"/>
          </a:p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C95DCD6-D052-2B7E-0C74-90909B53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863" y="1233610"/>
            <a:ext cx="9889861" cy="506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46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1899D18-394C-23CD-C394-825FDA0B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34" y="0"/>
            <a:ext cx="117043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1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00386A86-D585-9CEE-A0FE-100BFF259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7331" y="562914"/>
            <a:ext cx="8018926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Consultas Clave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implementaron consultas SQL para dar solución a necesidades reales del negocio: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Disponibilidad de vehículos por tipo y oficina.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Historial de alquileres de un cliente.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Agrupaciones con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JOIN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 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CTE</a:t>
            </a:r>
            <a:r>
              <a:rPr kumimoji="0" lang="es-CO" altLang="es-CO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s-CO" altLang="es-CO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16E5C58-2B7F-8232-1A1C-A71CF7426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60" y="1903824"/>
            <a:ext cx="10600267" cy="485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34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9D2F9671-C3CB-1748-5D68-35FED197A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503" y="140113"/>
            <a:ext cx="8118582" cy="657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169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2380A44-6C99-5A27-64E5-5A307CC31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91" y="463350"/>
            <a:ext cx="11937206" cy="593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33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228FB37-0EA9-DCE1-F59A-450C97D86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94" y="100669"/>
            <a:ext cx="10897599" cy="665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43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9162</TotalTime>
  <Words>359</Words>
  <Application>Microsoft Office PowerPoint</Application>
  <PresentationFormat>Personalizado</PresentationFormat>
  <Paragraphs>47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Arial Unicode MS</vt:lpstr>
      <vt:lpstr>Berlin Sans FB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Daniel Cerquera</cp:lastModifiedBy>
  <cp:revision>121</cp:revision>
  <dcterms:created xsi:type="dcterms:W3CDTF">2020-08-21T13:03:05Z</dcterms:created>
  <dcterms:modified xsi:type="dcterms:W3CDTF">2025-05-10T02:40:42Z</dcterms:modified>
</cp:coreProperties>
</file>

<file path=docProps/thumbnail.jpeg>
</file>